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3MT-2023-lasagne-v03.png" descr="3MT-2023-lasagne-v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5802" y="822885"/>
            <a:ext cx="10900396" cy="52122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